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917116-68EA-4040-93C9-176A1E179F36}" v="3" dt="2023-01-21T22:37:15.62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216" d="100"/>
          <a:sy n="216" d="100"/>
        </p:scale>
        <p:origin x="480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98917116-68EA-4040-93C9-176A1E179F36}"/>
    <pc:docChg chg="undo custSel modSld modMainMaster">
      <pc:chgData name="Hong Cheng" userId="2d0b1172-628d-45ff-b9ab-d2d61d870e1b" providerId="ADAL" clId="{98917116-68EA-4040-93C9-176A1E179F36}" dt="2023-01-21T22:45:14.847" v="1382"/>
      <pc:docMkLst>
        <pc:docMk/>
      </pc:docMkLst>
      <pc:sldChg chg="modSp mod">
        <pc:chgData name="Hong Cheng" userId="2d0b1172-628d-45ff-b9ab-d2d61d870e1b" providerId="ADAL" clId="{98917116-68EA-4040-93C9-176A1E179F36}" dt="2023-01-21T21:21:35.315" v="7" actId="6549"/>
        <pc:sldMkLst>
          <pc:docMk/>
          <pc:sldMk cId="0" sldId="303"/>
        </pc:sldMkLst>
        <pc:spChg chg="mod">
          <ac:chgData name="Hong Cheng" userId="2d0b1172-628d-45ff-b9ab-d2d61d870e1b" providerId="ADAL" clId="{98917116-68EA-4040-93C9-176A1E179F36}" dt="2023-01-21T21:21:21.175" v="5" actId="20577"/>
          <ac:spMkLst>
            <pc:docMk/>
            <pc:sldMk cId="0" sldId="303"/>
            <ac:spMk id="2" creationId="{00000000-0000-0000-0000-000000000000}"/>
          </ac:spMkLst>
        </pc:spChg>
        <pc:spChg chg="mod">
          <ac:chgData name="Hong Cheng" userId="2d0b1172-628d-45ff-b9ab-d2d61d870e1b" providerId="ADAL" clId="{98917116-68EA-4040-93C9-176A1E179F36}" dt="2023-01-21T21:21:35.315" v="7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Hong Cheng" userId="2d0b1172-628d-45ff-b9ab-d2d61d870e1b" providerId="ADAL" clId="{98917116-68EA-4040-93C9-176A1E179F36}" dt="2023-01-21T22:43:43.375" v="1349" actId="20577"/>
        <pc:sldMkLst>
          <pc:docMk/>
          <pc:sldMk cId="2355700947" sldId="789"/>
        </pc:sldMkLst>
        <pc:spChg chg="mod">
          <ac:chgData name="Hong Cheng" userId="2d0b1172-628d-45ff-b9ab-d2d61d870e1b" providerId="ADAL" clId="{98917116-68EA-4040-93C9-176A1E179F36}" dt="2023-01-21T22:43:43.375" v="1349" actId="20577"/>
          <ac:spMkLst>
            <pc:docMk/>
            <pc:sldMk cId="2355700947" sldId="789"/>
            <ac:spMk id="5" creationId="{15D28A3F-B4FD-414F-9637-F7C890005039}"/>
          </ac:spMkLst>
        </pc:spChg>
        <pc:graphicFrameChg chg="mod modGraphic">
          <ac:chgData name="Hong Cheng" userId="2d0b1172-628d-45ff-b9ab-d2d61d870e1b" providerId="ADAL" clId="{98917116-68EA-4040-93C9-176A1E179F36}" dt="2023-01-21T22:37:07.734" v="995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Hong Cheng" userId="2d0b1172-628d-45ff-b9ab-d2d61d870e1b" providerId="ADAL" clId="{98917116-68EA-4040-93C9-176A1E179F36}" dt="2023-01-21T21:38:17.827" v="841" actId="20577"/>
        <pc:sldMkLst>
          <pc:docMk/>
          <pc:sldMk cId="1304530617" sldId="791"/>
        </pc:sldMkLst>
        <pc:spChg chg="mod">
          <ac:chgData name="Hong Cheng" userId="2d0b1172-628d-45ff-b9ab-d2d61d870e1b" providerId="ADAL" clId="{98917116-68EA-4040-93C9-176A1E179F36}" dt="2023-01-21T21:25:09.053" v="61" actId="20577"/>
          <ac:spMkLst>
            <pc:docMk/>
            <pc:sldMk cId="1304530617" sldId="791"/>
            <ac:spMk id="2" creationId="{7004E1B6-7C10-4462-B5DD-BB275803E4D3}"/>
          </ac:spMkLst>
        </pc:spChg>
        <pc:spChg chg="mod">
          <ac:chgData name="Hong Cheng" userId="2d0b1172-628d-45ff-b9ab-d2d61d870e1b" providerId="ADAL" clId="{98917116-68EA-4040-93C9-176A1E179F36}" dt="2023-01-21T21:38:17.827" v="841" actId="20577"/>
          <ac:spMkLst>
            <pc:docMk/>
            <pc:sldMk cId="1304530617" sldId="791"/>
            <ac:spMk id="4" creationId="{07639B51-7A60-40FF-963D-02AC48416E72}"/>
          </ac:spMkLst>
        </pc:spChg>
        <pc:graphicFrameChg chg="mod ord modGraphic">
          <ac:chgData name="Hong Cheng" userId="2d0b1172-628d-45ff-b9ab-d2d61d870e1b" providerId="ADAL" clId="{98917116-68EA-4040-93C9-176A1E179F36}" dt="2023-01-21T21:37:11.424" v="783" actId="167"/>
          <ac:graphicFrameMkLst>
            <pc:docMk/>
            <pc:sldMk cId="1304530617" sldId="791"/>
            <ac:graphicFrameMk id="3" creationId="{77D2F657-D246-47E9-92C4-0C8645A34AA1}"/>
          </ac:graphicFrameMkLst>
        </pc:graphicFrameChg>
      </pc:sldChg>
      <pc:sldChg chg="modSp mod">
        <pc:chgData name="Hong Cheng" userId="2d0b1172-628d-45ff-b9ab-d2d61d870e1b" providerId="ADAL" clId="{98917116-68EA-4040-93C9-176A1E179F36}" dt="2023-01-21T22:45:14.847" v="1382"/>
        <pc:sldMkLst>
          <pc:docMk/>
          <pc:sldMk cId="1346523741" sldId="794"/>
        </pc:sldMkLst>
        <pc:spChg chg="mod">
          <ac:chgData name="Hong Cheng" userId="2d0b1172-628d-45ff-b9ab-d2d61d870e1b" providerId="ADAL" clId="{98917116-68EA-4040-93C9-176A1E179F36}" dt="2023-01-21T21:25:20.130" v="62" actId="20577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Hong Cheng" userId="2d0b1172-628d-45ff-b9ab-d2d61d870e1b" providerId="ADAL" clId="{98917116-68EA-4040-93C9-176A1E179F36}" dt="2023-01-21T22:45:14.847" v="1382"/>
          <ac:spMkLst>
            <pc:docMk/>
            <pc:sldMk cId="1346523741" sldId="794"/>
            <ac:spMk id="5" creationId="{88DB0DF5-3773-4C51-A7A1-AB98B0519144}"/>
          </ac:spMkLst>
        </pc:spChg>
        <pc:graphicFrameChg chg="mod modGraphic">
          <ac:chgData name="Hong Cheng" userId="2d0b1172-628d-45ff-b9ab-d2d61d870e1b" providerId="ADAL" clId="{98917116-68EA-4040-93C9-176A1E179F36}" dt="2023-01-21T22:37:15.621" v="996"/>
          <ac:graphicFrameMkLst>
            <pc:docMk/>
            <pc:sldMk cId="1346523741" sldId="794"/>
            <ac:graphicFrameMk id="7" creationId="{C2BD033E-E5DA-4171-8B71-C2F129698C50}"/>
          </ac:graphicFrameMkLst>
        </pc:graphicFrameChg>
      </pc:sldChg>
      <pc:sldMasterChg chg="modSp mod modSldLayout">
        <pc:chgData name="Hong Cheng" userId="2d0b1172-628d-45ff-b9ab-d2d61d870e1b" providerId="ADAL" clId="{98917116-68EA-4040-93C9-176A1E179F36}" dt="2023-01-21T21:23:45.690" v="38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98917116-68EA-4040-93C9-176A1E179F36}" dt="2023-01-21T21:23:45.690" v="38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98917116-68EA-4040-93C9-176A1E179F36}" dt="2023-01-21T21:23:18.663" v="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98917116-68EA-4040-93C9-176A1E179F36}" dt="2023-01-21T21:23:18.663" v="2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#154AH-E</a:t>
            </a:r>
          </a:p>
          <a:p>
            <a:r>
              <a:rPr lang="fr-FR" altLang="ko-KR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January</a:t>
            </a:r>
            <a:r>
              <a:rPr lang="fr-FR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16 – 20, 2023, E-Meeting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WG2#154AH-E,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fr-FR" altLang="de-DE" sz="1200" baseline="0" dirty="0" err="1">
                <a:solidFill>
                  <a:schemeClr val="bg1"/>
                </a:solidFill>
              </a:rPr>
              <a:t>January</a:t>
            </a:r>
            <a:r>
              <a:rPr lang="fr-FR" altLang="de-DE" sz="1200" baseline="0" dirty="0">
                <a:solidFill>
                  <a:schemeClr val="bg1"/>
                </a:solidFill>
              </a:rPr>
              <a:t> 16 – 20, 2023, E-Meeting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Report: Vehicle Mounted Relays (VMR)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S2-2301352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SA2#154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Normative Phase work progress to 40%.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used for the E-meeting (processed 13 contributions).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planned for Apr 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>
                <a:highlight>
                  <a:srgbClr val="FFFF00"/>
                </a:highlight>
              </a:rPr>
              <a:t>Additional 0.5 TU may be requested for May meeting.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Pending response from RAN2/3 on LS (S2-2211437) regarding the support of certain features based on SA2 conclusions.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LS (S2-2301465) sent to  SA3/SA5 (and cc RAN3) regarding the secure and trusted access to the serving PLMN OAM server by a MBSR</a:t>
            </a:r>
            <a:r>
              <a:rPr lang="en-US" altLang="zh-CN" sz="1200" kern="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WID was approved in SA#98 (SP-221328)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Completion date to be updated based on agreed stage 2 freeze dates.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9 CR approved.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 CR (S2-2301451) technically endorsed.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9305556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194138"/>
              </p:ext>
            </p:extLst>
          </p:nvPr>
        </p:nvGraphicFramePr>
        <p:xfrm>
          <a:off x="533313" y="3476143"/>
          <a:ext cx="8388353" cy="10166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717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689453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699900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53652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3496547722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2873418967"/>
                    </a:ext>
                  </a:extLst>
                </a:gridCol>
                <a:gridCol w="501421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Apr, 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May, 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#156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#157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FS_VMR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2.75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2 </a:t>
                      </a:r>
                      <a:r>
                        <a:rPr lang="en-US" sz="900" dirty="0">
                          <a:effectLst/>
                        </a:rPr>
                        <a:t>(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US" sz="900" dirty="0">
                          <a:effectLst/>
                        </a:rPr>
                        <a:t>.25+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o.5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 (TBC)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 (TBC)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SA2#154AH-E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1" y="1388394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MBSR node authorization handling; OAM interactions for LCS support.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next meeting (SA2#154)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WID update to reflect the new timeline and completion 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 TUs allocated. Only LS handling may be allowed.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Apr Meeting (SA2#156)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Normative work based on the objectives of the WID &amp; response from RAN WGs and SA3/SA5.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work Plan</a:t>
            </a:r>
            <a:r>
              <a:rPr lang="en-US" altLang="zh-CN" sz="1800" dirty="0"/>
              <a:t>: 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SA2#150 Apr’22: 0.5 (New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SA2#151 May’22: 0.5 (Last chance for KIs; last chance for new solutions; solution updates)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SA2#152 Aug’22: 0.5 (Solution updates; evaluations; Interim conclusions, send TR to RAN for comments)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SA2#153 Oct’22: 0.5 (Finalize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SA2#154 Nov’22: </a:t>
            </a:r>
            <a:r>
              <a:rPr lang="en-US" altLang="zh-CN" sz="800" dirty="0">
                <a:highlight>
                  <a:srgbClr val="FFFF00"/>
                </a:highlight>
              </a:rPr>
              <a:t>1</a:t>
            </a:r>
            <a:r>
              <a:rPr lang="en-US" altLang="zh-CN" sz="800" dirty="0"/>
              <a:t>.25 (Resolve RAN dependent open issues for selected solutions); start normative work 0.75.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SA2#154AH Jan’23: 0.5 (Normative work)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SA2#155 Feb’23: </a:t>
            </a:r>
            <a:r>
              <a:rPr lang="en-US" altLang="zh-CN" sz="800" dirty="0">
                <a:highlight>
                  <a:srgbClr val="FFFF00"/>
                </a:highlight>
              </a:rPr>
              <a:t>0</a:t>
            </a:r>
            <a:r>
              <a:rPr lang="en-US" altLang="zh-CN" sz="800" dirty="0"/>
              <a:t> 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SA2#156 Apr’23: </a:t>
            </a:r>
            <a:r>
              <a:rPr lang="en-US" altLang="zh-CN" sz="800" dirty="0">
                <a:highlight>
                  <a:srgbClr val="FFFF00"/>
                </a:highlight>
              </a:rPr>
              <a:t>0.5</a:t>
            </a:r>
            <a:r>
              <a:rPr lang="en-US" altLang="zh-CN" sz="800" dirty="0"/>
              <a:t> (Normative work) – additional TU requested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SA2#157 May’23: </a:t>
            </a:r>
            <a:r>
              <a:rPr lang="en-US" altLang="zh-CN" sz="800" dirty="0">
                <a:highlight>
                  <a:srgbClr val="FFFF00"/>
                </a:highlight>
              </a:rPr>
              <a:t>0.5 (Normative work) – additional TU to be requested.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</a:t>
            </a:r>
            <a:r>
              <a:rPr lang="en-US" altLang="zh-CN" sz="3200" b="1" dirty="0"/>
              <a:t>VMR </a:t>
            </a:r>
            <a:r>
              <a:rPr lang="en-US" altLang="de-DE" b="1" dirty="0"/>
              <a:t>status at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035375"/>
            <a:ext cx="8733881" cy="32347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SA#98: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Normative Phase work progress to 40%.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highlight>
                  <a:srgbClr val="FFFF00"/>
                </a:highlight>
                <a:ea typeface="+mn-ea"/>
                <a:cs typeface="+mn-cs"/>
              </a:rPr>
              <a:t>0.5 TU </a:t>
            </a:r>
            <a:r>
              <a:rPr lang="en-US" sz="1050" kern="0" dirty="0">
                <a:ea typeface="+mn-ea"/>
                <a:cs typeface="+mn-cs"/>
              </a:rPr>
              <a:t>remaining for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05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 dirty="0"/>
              <a:t>Pending response from RAN2/3 on LS (S2-2211437) regarding the support of certain features based on SA2 conclusions.</a:t>
            </a: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Normative work based on approved WID.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2BD033E-E5DA-4171-8B71-C2F129698C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6497633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VMR_ARCH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46818</TotalTime>
  <Words>607</Words>
  <Application>Microsoft Office PowerPoint</Application>
  <PresentationFormat>On-screen Show (4:3)</PresentationFormat>
  <Paragraphs>121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WI Status Report: Vehicle Mounted Relays (VMR)</vt:lpstr>
      <vt:lpstr>FS_VMR status after SA2#154 (1/2)</vt:lpstr>
      <vt:lpstr>FS_VMR status after SA2#154AH-E (2/2)</vt:lpstr>
      <vt:lpstr>FS_VMR status at SA#99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Qulacomm- rev1</cp:lastModifiedBy>
  <cp:revision>1922</cp:revision>
  <dcterms:created xsi:type="dcterms:W3CDTF">2008-08-30T09:32:10Z</dcterms:created>
  <dcterms:modified xsi:type="dcterms:W3CDTF">2023-01-21T22:45:24Z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